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47203-EAAA-438A-9731-7AED04E16227}" type="datetimeFigureOut">
              <a:rPr lang="en-CA" smtClean="0"/>
              <a:t>06/01/2017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1BA66-DC8C-451B-9C94-DFC998380E7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70600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47203-EAAA-438A-9731-7AED04E16227}" type="datetimeFigureOut">
              <a:rPr lang="en-CA" smtClean="0"/>
              <a:t>06/01/2017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1BA66-DC8C-451B-9C94-DFC998380E7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74596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47203-EAAA-438A-9731-7AED04E16227}" type="datetimeFigureOut">
              <a:rPr lang="en-CA" smtClean="0"/>
              <a:t>06/01/2017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1BA66-DC8C-451B-9C94-DFC998380E7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15576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47203-EAAA-438A-9731-7AED04E16227}" type="datetimeFigureOut">
              <a:rPr lang="en-CA" smtClean="0"/>
              <a:t>06/01/2017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1BA66-DC8C-451B-9C94-DFC998380E7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39142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47203-EAAA-438A-9731-7AED04E16227}" type="datetimeFigureOut">
              <a:rPr lang="en-CA" smtClean="0"/>
              <a:t>06/01/2017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1BA66-DC8C-451B-9C94-DFC998380E7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42762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47203-EAAA-438A-9731-7AED04E16227}" type="datetimeFigureOut">
              <a:rPr lang="en-CA" smtClean="0"/>
              <a:t>06/01/2017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1BA66-DC8C-451B-9C94-DFC998380E7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17191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47203-EAAA-438A-9731-7AED04E16227}" type="datetimeFigureOut">
              <a:rPr lang="en-CA" smtClean="0"/>
              <a:t>06/01/2017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1BA66-DC8C-451B-9C94-DFC998380E7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1066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47203-EAAA-438A-9731-7AED04E16227}" type="datetimeFigureOut">
              <a:rPr lang="en-CA" smtClean="0"/>
              <a:t>06/01/2017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1BA66-DC8C-451B-9C94-DFC998380E7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45293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47203-EAAA-438A-9731-7AED04E16227}" type="datetimeFigureOut">
              <a:rPr lang="en-CA" smtClean="0"/>
              <a:t>06/01/2017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1BA66-DC8C-451B-9C94-DFC998380E7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44571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47203-EAAA-438A-9731-7AED04E16227}" type="datetimeFigureOut">
              <a:rPr lang="en-CA" smtClean="0"/>
              <a:t>06/01/2017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1BA66-DC8C-451B-9C94-DFC998380E7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94936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47203-EAAA-438A-9731-7AED04E16227}" type="datetimeFigureOut">
              <a:rPr lang="en-CA" smtClean="0"/>
              <a:t>06/01/2017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1BA66-DC8C-451B-9C94-DFC998380E7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71784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947203-EAAA-438A-9731-7AED04E16227}" type="datetimeFigureOut">
              <a:rPr lang="en-CA" smtClean="0"/>
              <a:t>06/01/2017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1BA66-DC8C-451B-9C94-DFC998380E7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92981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" t="4319" r="4289" b="6291"/>
          <a:stretch/>
        </p:blipFill>
        <p:spPr>
          <a:xfrm>
            <a:off x="78037" y="68787"/>
            <a:ext cx="9000850" cy="663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520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Archer Cathro</dc:creator>
  <cp:lastModifiedBy>Archer Cathro</cp:lastModifiedBy>
  <cp:revision>1</cp:revision>
  <dcterms:created xsi:type="dcterms:W3CDTF">2017-01-06T22:43:49Z</dcterms:created>
  <dcterms:modified xsi:type="dcterms:W3CDTF">2017-01-06T22:45:57Z</dcterms:modified>
</cp:coreProperties>
</file>